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 err="1"/>
            <a:t>wifi.h</a:t>
          </a:r>
          <a:endParaRPr lang="en-US" dirty="0"/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b="0" dirty="0" err="1"/>
            <a:t>esp_wifi</a:t>
          </a:r>
          <a:r>
            <a:rPr lang="en-US" b="0" err="1"/>
            <a:t>.</a:t>
          </a:r>
          <a:r>
            <a:rPr lang="en-US" b="0"/>
            <a:t>h</a:t>
          </a:r>
          <a:r>
            <a:rPr lang="en-US"/>
            <a:t>.</a:t>
          </a:r>
          <a:endParaRPr lang="en-US" dirty="0"/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2"/>
      <dgm:spPr/>
    </dgm:pt>
    <dgm:pt modelId="{BBA91679-4684-4A04-8AEB-03038C78A75C}" type="pres">
      <dgm:prSet presAssocID="{9C64CC83-643C-4E12-8F97-BC19DC031190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2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2"/>
      <dgm:spPr/>
    </dgm:pt>
    <dgm:pt modelId="{975C752B-C37A-4BA6-A3AE-2202A141404A}" type="pres">
      <dgm:prSet presAssocID="{EF449C32-A7AE-4099-9E9B-9E2F736A89CE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1879" y="123271"/>
          <a:ext cx="2890172" cy="346820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85" tIns="0" rIns="28548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 err="1"/>
            <a:t>wifi.h</a:t>
          </a:r>
          <a:endParaRPr lang="en-US" sz="2600" kern="1200" dirty="0"/>
        </a:p>
      </dsp:txBody>
      <dsp:txXfrm>
        <a:off x="1879" y="1510554"/>
        <a:ext cx="2890172" cy="2080924"/>
      </dsp:txXfrm>
    </dsp:sp>
    <dsp:sp modelId="{BBA91679-4684-4A04-8AEB-03038C78A75C}">
      <dsp:nvSpPr>
        <dsp:cNvPr id="0" name=""/>
        <dsp:cNvSpPr/>
      </dsp:nvSpPr>
      <dsp:spPr>
        <a:xfrm>
          <a:off x="1879" y="123271"/>
          <a:ext cx="2890172" cy="138728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85" tIns="165100" rIns="28548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1879" y="123271"/>
        <a:ext cx="2890172" cy="1387282"/>
      </dsp:txXfrm>
    </dsp:sp>
    <dsp:sp modelId="{00AE7F27-0E5D-4AFB-ACD6-B5A19E79EA42}">
      <dsp:nvSpPr>
        <dsp:cNvPr id="0" name=""/>
        <dsp:cNvSpPr/>
      </dsp:nvSpPr>
      <dsp:spPr>
        <a:xfrm>
          <a:off x="3123265" y="123271"/>
          <a:ext cx="2890172" cy="34682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85" tIns="0" rIns="285485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b="0" kern="1200" dirty="0" err="1"/>
            <a:t>esp_wifi</a:t>
          </a:r>
          <a:r>
            <a:rPr lang="en-US" sz="2600" b="0" kern="1200" err="1"/>
            <a:t>.</a:t>
          </a:r>
          <a:r>
            <a:rPr lang="en-US" sz="2600" b="0" kern="1200"/>
            <a:t>h</a:t>
          </a:r>
          <a:r>
            <a:rPr lang="en-US" sz="2600" kern="1200"/>
            <a:t>.</a:t>
          </a:r>
          <a:endParaRPr lang="en-US" sz="2600" kern="1200" dirty="0"/>
        </a:p>
      </dsp:txBody>
      <dsp:txXfrm>
        <a:off x="3123265" y="1510554"/>
        <a:ext cx="2890172" cy="2080924"/>
      </dsp:txXfrm>
    </dsp:sp>
    <dsp:sp modelId="{975C752B-C37A-4BA6-A3AE-2202A141404A}">
      <dsp:nvSpPr>
        <dsp:cNvPr id="0" name=""/>
        <dsp:cNvSpPr/>
      </dsp:nvSpPr>
      <dsp:spPr>
        <a:xfrm>
          <a:off x="3123265" y="123271"/>
          <a:ext cx="2890172" cy="1387282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485" tIns="165100" rIns="285485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123265" y="123271"/>
        <a:ext cx="2890172" cy="13872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7/29/2023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1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06000" algn="r" defTabSz="457200" rtl="1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5" Type="http://schemas.openxmlformats.org/officeDocument/2006/relationships/slide" Target="slide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fa-IR" sz="7200" dirty="0"/>
              <a:t>به نام خدا</a:t>
            </a:r>
            <a:endParaRPr lang="en-US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fa-IR" sz="2800" dirty="0"/>
              <a:t>تبدیل </a:t>
            </a:r>
            <a:r>
              <a:rPr lang="en-US" sz="2800" dirty="0"/>
              <a:t>  esp32 </a:t>
            </a:r>
            <a:r>
              <a:rPr lang="fa-IR" sz="2800" dirty="0"/>
              <a:t>به </a:t>
            </a:r>
            <a:r>
              <a:rPr lang="en-US" sz="2800" dirty="0"/>
              <a:t>access point</a:t>
            </a:r>
            <a:r>
              <a:rPr lang="fa-IR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62A9-FB50-1703-CA11-07848479F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/>
              <a:t>وب سرور کنترل دوپایه و چراغ مدار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32D8053-FA27-A284-9B91-02F6DDDDC11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4" b="8842"/>
          <a:stretch/>
        </p:blipFill>
        <p:spPr>
          <a:xfrm>
            <a:off x="3352801" y="2076450"/>
            <a:ext cx="2221208" cy="3622670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AA8A3C-13A8-CDD7-B8AB-92DABD5D24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1" t="8531" r="29700" b="9789"/>
          <a:stretch/>
        </p:blipFill>
        <p:spPr>
          <a:xfrm>
            <a:off x="6410716" y="2076450"/>
            <a:ext cx="4856841" cy="362267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C0395E-B86E-04DC-B3C6-98F9712D51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0" t="12157" r="12136" b="7320"/>
          <a:stretch/>
        </p:blipFill>
        <p:spPr>
          <a:xfrm>
            <a:off x="1131591" y="2076450"/>
            <a:ext cx="2221209" cy="36226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ED6D532-5129-6C62-6E61-CBB8696605ED}"/>
              </a:ext>
            </a:extLst>
          </p:cNvPr>
          <p:cNvSpPr/>
          <p:nvPr/>
        </p:nvSpPr>
        <p:spPr>
          <a:xfrm>
            <a:off x="89648" y="6096000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5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60966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2FC00-9E66-CAA6-7B41-C41C49A8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1975" y="192244"/>
            <a:ext cx="3292845" cy="1089710"/>
          </a:xfrm>
        </p:spPr>
        <p:txBody>
          <a:bodyPr>
            <a:normAutofit fontScale="90000"/>
          </a:bodyPr>
          <a:lstStyle/>
          <a:p>
            <a:r>
              <a:rPr lang="fa-IR" dirty="0"/>
              <a:t>توضیح مختصر درباره عملکرد مدار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2658B-42CF-FDEA-C55A-BB035D228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00725" y="2015321"/>
            <a:ext cx="9590550" cy="3103525"/>
          </a:xfrm>
        </p:spPr>
        <p:txBody>
          <a:bodyPr/>
          <a:lstStyle/>
          <a:p>
            <a:pPr algn="r"/>
            <a:r>
              <a:rPr lang="fa-IR" dirty="0"/>
              <a:t>در این مدار وب سروری راه اندازی کرده ایم و در آن با کد های </a:t>
            </a:r>
            <a:r>
              <a:rPr lang="en-US" dirty="0"/>
              <a:t>html </a:t>
            </a:r>
            <a:r>
              <a:rPr lang="en-US" dirty="0" err="1"/>
              <a:t>css</a:t>
            </a:r>
            <a:r>
              <a:rPr lang="en-US" dirty="0"/>
              <a:t> </a:t>
            </a:r>
            <a:r>
              <a:rPr lang="fa-IR" dirty="0"/>
              <a:t> دیزاین و کادر وب را</a:t>
            </a:r>
          </a:p>
          <a:p>
            <a:pPr algn="r"/>
            <a:r>
              <a:rPr lang="fa-IR" dirty="0"/>
              <a:t>پیکربندی کرده ایم و </a:t>
            </a:r>
            <a:r>
              <a:rPr lang="en-US" dirty="0"/>
              <a:t>backend </a:t>
            </a:r>
            <a:r>
              <a:rPr lang="fa-IR" dirty="0"/>
              <a:t> وب را در </a:t>
            </a:r>
            <a:r>
              <a:rPr lang="en-US" dirty="0"/>
              <a:t> </a:t>
            </a:r>
            <a:r>
              <a:rPr lang="en-US" dirty="0" err="1"/>
              <a:t>c++</a:t>
            </a:r>
            <a:r>
              <a:rPr lang="en-US" dirty="0"/>
              <a:t> </a:t>
            </a:r>
            <a:r>
              <a:rPr lang="fa-IR" dirty="0"/>
              <a:t>تعریف کردیم که به ازای فشردن هر دکمه چه تغییراتی در وضعیت پایه های مدار </a:t>
            </a:r>
            <a:r>
              <a:rPr lang="en-US" dirty="0"/>
              <a:t>esp32 </a:t>
            </a:r>
            <a:r>
              <a:rPr lang="fa-IR" dirty="0"/>
              <a:t>بوجود می آید </a:t>
            </a:r>
          </a:p>
          <a:p>
            <a:pPr algn="r"/>
            <a:r>
              <a:rPr lang="en-US" dirty="0"/>
              <a:t>Esp 32 </a:t>
            </a:r>
            <a:r>
              <a:rPr lang="fa-IR" dirty="0"/>
              <a:t>را تبدیل به </a:t>
            </a:r>
            <a:r>
              <a:rPr lang="en-US" dirty="0"/>
              <a:t>access point </a:t>
            </a:r>
            <a:r>
              <a:rPr lang="fa-IR" dirty="0"/>
              <a:t>کرده و یک آی پی به عنوان دروازه ورود به وب سرور برای تراشه در نظر میگیریم که زمانی دستگاه ها به ش</a:t>
            </a:r>
            <a:r>
              <a:rPr lang="en-US" dirty="0"/>
              <a:t>access point </a:t>
            </a:r>
            <a:r>
              <a:rPr lang="fa-IR" dirty="0"/>
              <a:t>متصل شدند با وارد کردن آی پی در مرورگر خود به وب سرور وارد و پایه ها را کنترل کنند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EB41B4-79C3-A2C2-BF3A-8D05927C3AC3}"/>
              </a:ext>
            </a:extLst>
          </p:cNvPr>
          <p:cNvSpPr/>
          <p:nvPr/>
        </p:nvSpPr>
        <p:spPr>
          <a:xfrm>
            <a:off x="89648" y="6096000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366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fa-IR" dirty="0"/>
              <a:t>کتاب خانه های استفاده شده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498469"/>
              </p:ext>
            </p:extLst>
          </p:nvPr>
        </p:nvGraphicFramePr>
        <p:xfrm>
          <a:off x="3164541" y="2076450"/>
          <a:ext cx="6015318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08DA-03D6-A120-FC2F-D382B317A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7554" y="2800350"/>
            <a:ext cx="3290652" cy="1257300"/>
          </a:xfrm>
        </p:spPr>
        <p:txBody>
          <a:bodyPr>
            <a:normAutofit fontScale="90000"/>
          </a:bodyPr>
          <a:lstStyle/>
          <a:p>
            <a:r>
              <a:rPr lang="fa-IR" dirty="0"/>
              <a:t>دستور تغییر</a:t>
            </a:r>
            <a:br>
              <a:rPr lang="fa-IR" dirty="0"/>
            </a:br>
            <a:r>
              <a:rPr lang="fa-IR" dirty="0"/>
              <a:t>مک آدرس تراشه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FE7EE1-97D8-ACC2-AF31-5ED7EBB10B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2" t="9936" r="36677" b="50146"/>
          <a:stretch/>
        </p:blipFill>
        <p:spPr>
          <a:xfrm>
            <a:off x="313000" y="421340"/>
            <a:ext cx="5783000" cy="611392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312C72-5E3B-FEB6-FB30-5DBDE22CD971}"/>
              </a:ext>
            </a:extLst>
          </p:cNvPr>
          <p:cNvSpPr/>
          <p:nvPr/>
        </p:nvSpPr>
        <p:spPr>
          <a:xfrm>
            <a:off x="9628094" y="5889812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توضیحات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430966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4C9E-A8EB-DD09-6658-914EA2D7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1105" y="2795867"/>
            <a:ext cx="4561957" cy="1257300"/>
          </a:xfrm>
        </p:spPr>
        <p:txBody>
          <a:bodyPr>
            <a:normAutofit fontScale="90000"/>
          </a:bodyPr>
          <a:lstStyle/>
          <a:p>
            <a:r>
              <a:rPr lang="fa-IR" dirty="0"/>
              <a:t>دستور مشاهده </a:t>
            </a:r>
            <a:br>
              <a:rPr lang="fa-IR" dirty="0"/>
            </a:br>
            <a:r>
              <a:rPr lang="fa-IR" dirty="0"/>
              <a:t>مک آدرس های </a:t>
            </a:r>
            <a:r>
              <a:rPr lang="en-US" dirty="0"/>
              <a:t>station</a:t>
            </a:r>
            <a:r>
              <a:rPr lang="fa-I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B247FD-1D03-170E-7743-09907C5C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2" t="9824" r="19615" b="11697"/>
          <a:stretch/>
        </p:blipFill>
        <p:spPr>
          <a:xfrm>
            <a:off x="161365" y="98612"/>
            <a:ext cx="5934635" cy="660698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DAB486-B378-7551-2968-3A5A79681411}"/>
              </a:ext>
            </a:extLst>
          </p:cNvPr>
          <p:cNvSpPr/>
          <p:nvPr/>
        </p:nvSpPr>
        <p:spPr>
          <a:xfrm>
            <a:off x="9628094" y="5889812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توضیحات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6254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EDA-FB5D-C488-D7A8-CD18EC726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5892" y="831272"/>
            <a:ext cx="2283562" cy="314037"/>
          </a:xfrm>
        </p:spPr>
        <p:txBody>
          <a:bodyPr>
            <a:normAutofit fontScale="90000"/>
          </a:bodyPr>
          <a:lstStyle/>
          <a:p>
            <a:r>
              <a:rPr lang="fa-IR" sz="2400" dirty="0"/>
              <a:t>وارد کردن کتابخانه ها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32CE04-F9B4-1713-DA03-FEC7975EC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9897" r="40013" b="85650"/>
          <a:stretch/>
        </p:blipFill>
        <p:spPr>
          <a:xfrm>
            <a:off x="89648" y="831272"/>
            <a:ext cx="6006352" cy="51723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37A1A6-B876-0952-EB5F-95905A7AA6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15496" r="38636" b="79926"/>
          <a:stretch/>
        </p:blipFill>
        <p:spPr>
          <a:xfrm>
            <a:off x="89648" y="2004295"/>
            <a:ext cx="6006352" cy="517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7DBC88-2A8E-7605-412E-73AAFCA3EAFE}"/>
              </a:ext>
            </a:extLst>
          </p:cNvPr>
          <p:cNvSpPr/>
          <p:nvPr/>
        </p:nvSpPr>
        <p:spPr>
          <a:xfrm>
            <a:off x="9310256" y="2096657"/>
            <a:ext cx="2699198" cy="31403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تعریف الگوی مک آدرس جدید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03D979-BF09-1377-ADA7-C525737114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2" t="23031" r="46970" b="61077"/>
          <a:stretch/>
        </p:blipFill>
        <p:spPr>
          <a:xfrm>
            <a:off x="89648" y="3454405"/>
            <a:ext cx="6006353" cy="24753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2E934D-01CD-6A32-B3AD-CC8B16CCBC38}"/>
              </a:ext>
            </a:extLst>
          </p:cNvPr>
          <p:cNvSpPr/>
          <p:nvPr/>
        </p:nvSpPr>
        <p:spPr>
          <a:xfrm>
            <a:off x="8044874" y="3454405"/>
            <a:ext cx="3964580" cy="24753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تعریف تنظیمات سریال مانیتور</a:t>
            </a: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تعریف حالت</a:t>
            </a: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نمایش متن داخل " " </a:t>
            </a:r>
            <a:endParaRPr lang="en-US" sz="2400" dirty="0">
              <a:solidFill>
                <a:schemeClr val="tx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نمایش مک آدرس فعلی </a:t>
            </a: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جایگزینی مک آدرس جدید با مک آدرس فعلی</a:t>
            </a: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نمایش متن داخل " "</a:t>
            </a:r>
          </a:p>
          <a:p>
            <a:pPr algn="r"/>
            <a:r>
              <a:rPr lang="fa-IR" sz="2400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نمایش مک آدرس جدید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FBAF9-EAEC-342C-EB4A-0EE678EAF295}"/>
              </a:ext>
            </a:extLst>
          </p:cNvPr>
          <p:cNvSpPr/>
          <p:nvPr/>
        </p:nvSpPr>
        <p:spPr>
          <a:xfrm>
            <a:off x="89648" y="6096000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952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2F71-EEA6-7352-763C-4E1BAB90D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48918" y="161365"/>
            <a:ext cx="3854115" cy="977152"/>
          </a:xfrm>
        </p:spPr>
        <p:txBody>
          <a:bodyPr>
            <a:normAutofit fontScale="90000"/>
          </a:bodyPr>
          <a:lstStyle/>
          <a:p>
            <a:r>
              <a:rPr lang="fa-IR" dirty="0"/>
              <a:t>چرا دوتا کتابخانه؟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738BA2-EBCF-56DA-5284-784C98BDF6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1389529"/>
            <a:ext cx="9440034" cy="4303059"/>
          </a:xfrm>
        </p:spPr>
        <p:txBody>
          <a:bodyPr/>
          <a:lstStyle/>
          <a:p>
            <a:pPr algn="r"/>
            <a:endParaRPr lang="fa-IR" dirty="0"/>
          </a:p>
          <a:p>
            <a:pPr marL="342900" indent="-342900" algn="r">
              <a:buFont typeface="Wingdings" panose="05000000000000000000" pitchFamily="2" charset="2"/>
              <a:buChar char="v"/>
            </a:pPr>
            <a:r>
              <a:rPr lang="fa-IR" dirty="0"/>
              <a:t>به دلیل نواقصی که در کتابخانه </a:t>
            </a:r>
            <a:r>
              <a:rPr lang="en-US" dirty="0"/>
              <a:t> </a:t>
            </a:r>
            <a:r>
              <a:rPr lang="en-US" dirty="0" err="1"/>
              <a:t>WiFi.h</a:t>
            </a:r>
            <a:r>
              <a:rPr lang="en-US" dirty="0"/>
              <a:t> </a:t>
            </a:r>
            <a:r>
              <a:rPr lang="fa-IR" dirty="0"/>
              <a:t>وجود داشت </a:t>
            </a:r>
          </a:p>
          <a:p>
            <a:pPr algn="r"/>
            <a:r>
              <a:rPr lang="fa-IR" dirty="0"/>
              <a:t>این کتابخانه فقط قابلیت نمایش اطلاعات و یا تعیین حالت </a:t>
            </a:r>
            <a:r>
              <a:rPr lang="en-US" dirty="0"/>
              <a:t>ESP32 </a:t>
            </a:r>
            <a:r>
              <a:rPr lang="fa-IR" dirty="0"/>
              <a:t> را دارد </a:t>
            </a:r>
          </a:p>
          <a:p>
            <a:pPr algn="r"/>
            <a:r>
              <a:rPr lang="fa-IR" dirty="0"/>
              <a:t>اما قابلیت تغییر مک آدرس در آن وجود نداشت </a:t>
            </a:r>
          </a:p>
          <a:p>
            <a:pPr algn="r"/>
            <a:r>
              <a:rPr lang="fa-IR" dirty="0"/>
              <a:t>پس از کتابخانه </a:t>
            </a:r>
            <a:r>
              <a:rPr lang="en-US" b="0" dirty="0" err="1">
                <a:solidFill>
                  <a:srgbClr val="FFE0FF"/>
                </a:solidFill>
                <a:effectLst/>
                <a:latin typeface="Fira code" pitchFamily="1" charset="0"/>
              </a:rPr>
              <a:t>esp_wifi.h</a:t>
            </a:r>
            <a:r>
              <a:rPr lang="fa-IR" b="0" dirty="0">
                <a:solidFill>
                  <a:srgbClr val="FFE0FF"/>
                </a:solidFill>
                <a:effectLst/>
                <a:latin typeface="Fira code" pitchFamily="1" charset="0"/>
              </a:rPr>
              <a:t> کمک گرفتیم</a:t>
            </a:r>
          </a:p>
          <a:p>
            <a:pPr algn="r"/>
            <a:r>
              <a:rPr lang="fa-IR" dirty="0">
                <a:solidFill>
                  <a:srgbClr val="FFE0FF"/>
                </a:solidFill>
                <a:effectLst/>
                <a:latin typeface="Fira code" pitchFamily="1" charset="0"/>
              </a:rPr>
              <a:t>تا الگوی مک آدرس جدید تعریف کنیم</a:t>
            </a:r>
            <a:endParaRPr lang="en-US" b="0" dirty="0">
              <a:solidFill>
                <a:srgbClr val="F5F2F8"/>
              </a:solidFill>
              <a:effectLst/>
              <a:latin typeface="Fira code" pitchFamily="1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1B2C7D-56D8-0EB6-B88A-CDAD61E7C123}"/>
              </a:ext>
            </a:extLst>
          </p:cNvPr>
          <p:cNvSpPr/>
          <p:nvPr/>
        </p:nvSpPr>
        <p:spPr>
          <a:xfrm>
            <a:off x="89648" y="6096000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53865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7441-AE4E-8FDB-BDD5-D5CBB6940B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1953" y="191751"/>
            <a:ext cx="6812468" cy="1049867"/>
          </a:xfrm>
        </p:spPr>
        <p:txBody>
          <a:bodyPr/>
          <a:lstStyle/>
          <a:p>
            <a:r>
              <a:rPr lang="fa-IR" dirty="0"/>
              <a:t>قابلیت های کتابخانه </a:t>
            </a:r>
            <a:r>
              <a:rPr lang="en-US" dirty="0" err="1"/>
              <a:t>WiFi.h</a:t>
            </a:r>
            <a:endParaRPr lang="fa-I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2DACB-9D69-CCEE-C1E4-B1165E233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5" t="18104" r="37867" b="26667"/>
          <a:stretch/>
        </p:blipFill>
        <p:spPr>
          <a:xfrm>
            <a:off x="287579" y="1241618"/>
            <a:ext cx="5351929" cy="3787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F02331-98F9-2A21-12D2-D78DE01268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4" t="17126" r="36392" b="25489"/>
          <a:stretch/>
        </p:blipFill>
        <p:spPr>
          <a:xfrm>
            <a:off x="6096000" y="1241618"/>
            <a:ext cx="5585720" cy="3787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19B99C-1A1B-9F66-55EF-98C5525533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15" t="38953" r="40367" b="37386"/>
          <a:stretch/>
        </p:blipFill>
        <p:spPr>
          <a:xfrm>
            <a:off x="6096000" y="5477435"/>
            <a:ext cx="5585720" cy="11888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5B1768-6A8D-C6D6-51ED-E700E92030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6" t="14141" r="34622" b="77105"/>
          <a:stretch/>
        </p:blipFill>
        <p:spPr>
          <a:xfrm>
            <a:off x="287578" y="5477435"/>
            <a:ext cx="5351929" cy="11888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905809-381A-741D-8FAF-E4C116C21935}"/>
              </a:ext>
            </a:extLst>
          </p:cNvPr>
          <p:cNvSpPr/>
          <p:nvPr/>
        </p:nvSpPr>
        <p:spPr>
          <a:xfrm>
            <a:off x="10192872" y="6338050"/>
            <a:ext cx="1801905" cy="45370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6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32608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650D-4367-6827-6102-A3F381BF7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4377" y="161364"/>
            <a:ext cx="3253109" cy="1257300"/>
          </a:xfrm>
        </p:spPr>
        <p:txBody>
          <a:bodyPr>
            <a:normAutofit fontScale="90000"/>
          </a:bodyPr>
          <a:lstStyle/>
          <a:p>
            <a:r>
              <a:rPr lang="fa-IR" dirty="0"/>
              <a:t>با پیش دستور </a:t>
            </a:r>
            <a:r>
              <a:rPr lang="en-US" dirty="0" err="1"/>
              <a:t>WiFi</a:t>
            </a:r>
            <a:r>
              <a:rPr lang="en-US" dirty="0"/>
              <a:t>.</a:t>
            </a:r>
            <a:r>
              <a:rPr lang="fa-IR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2E103-4888-7B68-581C-0EE0F08D45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9" t="44112" r="36184" b="32019"/>
          <a:stretch/>
        </p:blipFill>
        <p:spPr>
          <a:xfrm>
            <a:off x="2115670" y="1748118"/>
            <a:ext cx="5510233" cy="292249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4F0C32-48DE-71B5-A00F-6E156472C2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7" t="39738" r="66985" b="58170"/>
          <a:stretch/>
        </p:blipFill>
        <p:spPr>
          <a:xfrm>
            <a:off x="286871" y="2972974"/>
            <a:ext cx="1299882" cy="495192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DD22E45D-137E-F3F0-18BD-5D45E4124331}"/>
              </a:ext>
            </a:extLst>
          </p:cNvPr>
          <p:cNvSpPr/>
          <p:nvPr/>
        </p:nvSpPr>
        <p:spPr>
          <a:xfrm>
            <a:off x="1586753" y="1748118"/>
            <a:ext cx="528917" cy="2922494"/>
          </a:xfrm>
          <a:prstGeom prst="leftBrace">
            <a:avLst>
              <a:gd name="adj1" fmla="val 39831"/>
              <a:gd name="adj2" fmla="val 50000"/>
            </a:avLst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0C3489-71F3-0942-C67F-720EB38C3773}"/>
              </a:ext>
            </a:extLst>
          </p:cNvPr>
          <p:cNvSpPr/>
          <p:nvPr/>
        </p:nvSpPr>
        <p:spPr>
          <a:xfrm>
            <a:off x="7733479" y="1866900"/>
            <a:ext cx="4171650" cy="27073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آی پی برودکست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کانفیگ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قطع کردن اتصال 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فعال کردن آی پی نسخه 6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اسم هاست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نشان دادن مقدلر دستگاه های متصل 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آی پی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آی پی نسخه 6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مک آدرس تراشه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گرفتن آی دی شبکه</a:t>
            </a:r>
          </a:p>
          <a:p>
            <a:pPr algn="ctr"/>
            <a:r>
              <a:rPr lang="fa-IR" dirty="0">
                <a:solidFill>
                  <a:schemeClr val="tx1"/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ست کردن نام هاست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97C774-B2B2-4063-68CD-DD645D1D8D35}"/>
              </a:ext>
            </a:extLst>
          </p:cNvPr>
          <p:cNvSpPr/>
          <p:nvPr/>
        </p:nvSpPr>
        <p:spPr>
          <a:xfrm>
            <a:off x="89648" y="6096000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4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037847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B40FE-18B6-D5A0-AC4A-56E29CBD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5409" y="170330"/>
            <a:ext cx="2625581" cy="573740"/>
          </a:xfrm>
        </p:spPr>
        <p:txBody>
          <a:bodyPr>
            <a:normAutofit fontScale="90000"/>
          </a:bodyPr>
          <a:lstStyle/>
          <a:p>
            <a:r>
              <a:rPr lang="fa-IR" sz="1800" dirty="0"/>
              <a:t>وارد کردن کتابخانه ها</a:t>
            </a:r>
            <a:br>
              <a:rPr lang="fa-IR" sz="1800" dirty="0"/>
            </a:br>
            <a:br>
              <a:rPr lang="fa-IR" sz="1800" dirty="0"/>
            </a:br>
            <a:r>
              <a:rPr lang="fa-IR" sz="1800" dirty="0"/>
              <a:t>تعریف اسم و رمز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4475F46-2DE8-0C75-C83E-9523EDD8B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2" t="10185" r="34402" b="81660"/>
          <a:stretch/>
        </p:blipFill>
        <p:spPr>
          <a:xfrm>
            <a:off x="251010" y="151858"/>
            <a:ext cx="5145743" cy="51152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121AFE-218D-8A51-70D9-8239353B8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4" t="23007" r="22720" b="38301"/>
          <a:stretch/>
        </p:blipFill>
        <p:spPr>
          <a:xfrm>
            <a:off x="251010" y="1676400"/>
            <a:ext cx="6364942" cy="26535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1F54064-E302-CA8A-8163-28C76ADDD60A}"/>
              </a:ext>
            </a:extLst>
          </p:cNvPr>
          <p:cNvSpPr/>
          <p:nvPr/>
        </p:nvSpPr>
        <p:spPr>
          <a:xfrm>
            <a:off x="7942729" y="1676400"/>
            <a:ext cx="3926542" cy="2653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لیست دستگاه های متصل</a:t>
            </a:r>
          </a:p>
          <a:p>
            <a:pPr algn="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نمایش تعداد دستگاه های متصل</a:t>
            </a:r>
          </a:p>
          <a:p>
            <a:pPr algn="r"/>
            <a:endParaRPr lang="fa-I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تعریف متغیر</a:t>
            </a:r>
          </a:p>
          <a:p>
            <a:pPr algn="r"/>
            <a:endParaRPr lang="fa-I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نمایش مک آدرس های دستگاه ها به ترتیب زمان اتصال</a:t>
            </a:r>
          </a:p>
          <a:p>
            <a:pPr algn="r"/>
            <a:endParaRPr lang="fa-IR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نمایش دیزاین و حالت های سریال مانیتور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A2AF3C-786B-B783-9ECF-2F0114D781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7" t="66928" r="34265" b="12680"/>
          <a:stretch/>
        </p:blipFill>
        <p:spPr>
          <a:xfrm>
            <a:off x="251010" y="4796117"/>
            <a:ext cx="5074023" cy="13984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3D821F-04B1-60A2-E213-C3544E1FD1D3}"/>
              </a:ext>
            </a:extLst>
          </p:cNvPr>
          <p:cNvSpPr/>
          <p:nvPr/>
        </p:nvSpPr>
        <p:spPr>
          <a:xfrm>
            <a:off x="8283388" y="4796116"/>
            <a:ext cx="3657602" cy="18108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تعریف تنظیمات سریال مانیتور</a:t>
            </a:r>
          </a:p>
          <a:p>
            <a:pPr algn="ct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وارد کردن رمز و نام تعریف شده</a:t>
            </a:r>
          </a:p>
          <a:p>
            <a:pPr algn="ct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نمایش آی پی تراشه 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ctr"/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algn="ct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نمایش تعداد دستگاه های متصل </a:t>
            </a:r>
          </a:p>
          <a:p>
            <a:pPr algn="ctr"/>
            <a:r>
              <a:rPr lang="fa-I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obe Arabic" panose="02040503050201020203" pitchFamily="18" charset="-78"/>
                <a:cs typeface="Adobe Arabic" panose="02040503050201020203" pitchFamily="18" charset="-78"/>
              </a:rPr>
              <a:t>وقفه 5 ثانیه ای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C7DA7-03D2-5E84-802F-99091938BCF3}"/>
              </a:ext>
            </a:extLst>
          </p:cNvPr>
          <p:cNvSpPr/>
          <p:nvPr/>
        </p:nvSpPr>
        <p:spPr>
          <a:xfrm>
            <a:off x="35860" y="6194613"/>
            <a:ext cx="2017059" cy="64545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3" action="ppaction://hlinksldjump"/>
              </a:rPr>
              <a:t>بازگشت</a:t>
            </a:r>
            <a:endParaRPr lang="fa-I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743970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{299ECC38-9056-4D93-ACCD-BFFB83E3D8A3}tf12214701_win32</Template>
  <TotalTime>172</TotalTime>
  <Words>373</Words>
  <Application>Microsoft Office PowerPoint</Application>
  <PresentationFormat>Widescreen</PresentationFormat>
  <Paragraphs>67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Adobe Arabic</vt:lpstr>
      <vt:lpstr>Fira code</vt:lpstr>
      <vt:lpstr>Goudy Old Style</vt:lpstr>
      <vt:lpstr>Wingdings</vt:lpstr>
      <vt:lpstr>Wingdings 2</vt:lpstr>
      <vt:lpstr>SlateVTI</vt:lpstr>
      <vt:lpstr>به نام خدا</vt:lpstr>
      <vt:lpstr>کتاب خانه های استفاده شده</vt:lpstr>
      <vt:lpstr>دستور تغییر مک آدرس تراشه</vt:lpstr>
      <vt:lpstr>دستور مشاهده  مک آدرس های station </vt:lpstr>
      <vt:lpstr>وارد کردن کتابخانه ها</vt:lpstr>
      <vt:lpstr>چرا دوتا کتابخانه؟</vt:lpstr>
      <vt:lpstr>قابلیت های کتابخانه WiFi.h</vt:lpstr>
      <vt:lpstr>با پیش دستور WiFi. </vt:lpstr>
      <vt:lpstr>وارد کردن کتابخانه ها  تعریف اسم و رمز</vt:lpstr>
      <vt:lpstr>وب سرور کنترل دوپایه و چراغ مدار</vt:lpstr>
      <vt:lpstr>توضیح مختصر درباره عملکرد مدار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mohammadhosein jafary</dc:creator>
  <cp:lastModifiedBy>mohammadhosein jafary</cp:lastModifiedBy>
  <cp:revision>1</cp:revision>
  <dcterms:created xsi:type="dcterms:W3CDTF">2023-07-29T08:13:52Z</dcterms:created>
  <dcterms:modified xsi:type="dcterms:W3CDTF">2023-07-29T11:05:52Z</dcterms:modified>
</cp:coreProperties>
</file>